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EEE58DC-EAA8-4B73-8A15-77C91D76AA29}">
          <p14:sldIdLst>
            <p14:sldId id="262"/>
          </p14:sldIdLst>
        </p14:section>
        <p14:section name="제목 없는 구역" id="{DF11EC8D-20C7-4D68-9CEE-9D0506F75928}">
          <p14:sldIdLst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B050"/>
    <a:srgbClr val="FEA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86419" autoAdjust="0"/>
  </p:normalViewPr>
  <p:slideViewPr>
    <p:cSldViewPr snapToGrid="0">
      <p:cViewPr>
        <p:scale>
          <a:sx n="125" d="100"/>
          <a:sy n="125" d="100"/>
        </p:scale>
        <p:origin x="2934" y="684"/>
      </p:cViewPr>
      <p:guideLst>
        <p:guide orient="horz" pos="2115"/>
        <p:guide pos="3840"/>
      </p:guideLst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C7C5E6-60FB-1845-E437-5BC8C9A81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2FDED5-AC7B-2633-9403-7C017C8A4D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88C94D-9BE3-C195-3C7F-21F734AB8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1203D6-2A8E-DF2E-979E-9371CC25C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0B19A7-F116-FEDA-795F-C6A4C2271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7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B9E4B8-FC54-B8CC-3BB6-A6BF5FDAC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0AA634-2049-8E52-DEE4-541654ADDF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04F897-F69B-F6E6-6F6E-11B725B14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C246B2-73F8-AA8F-7323-1C6D26C97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116F53-6283-D4EA-6893-CFD1B56C7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068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1CB8E7-3A76-2B6D-AF08-4739E00648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9E3900-1EA5-8AD1-B1E0-62BE4FE29B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02D4CC-8D00-C68B-C325-85F4BECDE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CBB4FC-7790-44E7-8B1A-21307F945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72BC18-C9A0-6CEA-FBE8-6099F43EF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7277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47392-BC08-A450-B43D-A926103C7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C9AD9D-7C0B-4091-A4B8-3F51F9049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DFFD75-0DC9-8D84-8F52-13A1D6FF1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90466D-BF9B-D500-0198-6C5B96065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CECC8-5636-8637-37E6-9E9415E81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3565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678847-84EE-78CD-FEF8-55F4300AC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95B2FC-E038-5DA4-6385-0907E5353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FFA2CC-7F5C-85C0-0950-6D7E27ED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E87BBD-DAE4-E1F7-1325-4E51FAC45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195762-D57D-3FA2-389F-0C4DF8A8F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387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08D24-D223-D3B6-E98D-82A7A85A4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EB7019-C9CE-55AA-959A-8DD172E15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EB27FF-97C5-6A01-0BD0-8226877927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C90589-BE11-173B-041B-A0476784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9756CF-E493-7C1E-1B33-EAA58C2FC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A9F7FE-006B-F061-66CE-CE1EA761D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728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1A1BAE-3953-21E9-58CE-9F8D8D052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FCC198-6347-921C-5372-0F3900979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8E33A3-A49F-46F7-84D6-FC9C0D88FA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F009728-45E4-B384-D71E-0FFA5B3D2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B60746C-DFA3-6A6E-68E4-C857BCF59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A8CB00E-7256-06A9-BF7D-BD110715F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FAEDD62-4A2E-0847-37D4-724561803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179F9E-1937-D079-CE99-F1B5E0B9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109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B58CA2-6582-6A37-660C-B5F168E9D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18822E-C108-AEAA-A1D3-C72C13C89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CE6B629-A081-4213-B6C6-A19C80C2E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FBC9561-CD3A-88F5-3EB8-6DA2DBA5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873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1435F53-959B-42BA-9C77-2448DC65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885BD45-48E1-44A5-A706-23D6B9AB7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927AB8-DB2E-FD20-FD8C-6B9185172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243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A6958-B501-59ED-4687-0D262EADB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5833EC-A856-A658-B0FF-0B9596256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9F5A52-C87B-9C46-4295-686FE1C13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A99673-35F6-330D-D9DA-AD29A7E5F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C2B8F9-6740-2886-AF55-2D163E8F8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AA0301-FE5A-54A5-F087-63F842BE1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82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C42BC7-F534-D6C1-63B3-FEDF9A95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16113E-AE15-2E2A-1D01-542CA5BF1F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1A1B20-23AE-02AB-7D06-44BDCDDF67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E71238-EE0A-4D7A-B2B3-D7F24B58D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0F471C-748B-898A-F8C1-0B17DFCEE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646177-C37F-A00D-A3A8-4D15EBF87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57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77945B-6B0A-0E2E-E849-1790E5C68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9EFE17-2EA1-E101-63B6-9B896046D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383BAD-4737-C495-CDCF-02A4E31334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3FD9C-D089-487E-B5E0-14E1638DE841}" type="datetimeFigureOut">
              <a:rPr lang="ko-KR" altLang="en-US" smtClean="0"/>
              <a:t>2025-08-08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FBB61C-05F0-FB96-25A2-F7FA7DAB59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F63C6B-AC8E-72D9-9A31-6752BB73A9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7D221-42EE-4CB7-B673-A8018649A9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141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9152E6EC-FBCF-7A6A-00BD-AA14171F9DDD}"/>
              </a:ext>
            </a:extLst>
          </p:cNvPr>
          <p:cNvGrpSpPr/>
          <p:nvPr/>
        </p:nvGrpSpPr>
        <p:grpSpPr>
          <a:xfrm>
            <a:off x="577850" y="665163"/>
            <a:ext cx="9144000" cy="5143500"/>
            <a:chOff x="501650" y="785813"/>
            <a:chExt cx="9144000" cy="5143500"/>
          </a:xfrm>
        </p:grpSpPr>
        <p:pic>
          <p:nvPicPr>
            <p:cNvPr id="1026" name="Picture 2" descr="Geometry of Image Formation | LearnOpenCV #">
              <a:extLst>
                <a:ext uri="{FF2B5EF4-FFF2-40B4-BE49-F238E27FC236}">
                  <a16:creationId xmlns:a16="http://schemas.microsoft.com/office/drawing/2014/main" id="{90E5B0BF-51E4-00EB-F3A7-2CADC43D43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650" y="785813"/>
              <a:ext cx="9144000" cy="514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B2610A8-9612-CC75-BD3A-A548F9E346C2}"/>
                </a:ext>
              </a:extLst>
            </p:cNvPr>
            <p:cNvSpPr txBox="1"/>
            <p:nvPr/>
          </p:nvSpPr>
          <p:spPr>
            <a:xfrm>
              <a:off x="2127250" y="2432050"/>
              <a:ext cx="10919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b="1" dirty="0">
                  <a:solidFill>
                    <a:srgbClr val="FEA31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100" b="1" dirty="0">
                  <a:solidFill>
                    <a:srgbClr val="FEA31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오른손 좌표계</a:t>
              </a:r>
              <a:r>
                <a:rPr lang="en-US" altLang="ko-KR" sz="1100" b="1" dirty="0">
                  <a:solidFill>
                    <a:srgbClr val="FEA31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endParaRPr lang="ko-KR" altLang="en-US" sz="1100" b="1" dirty="0">
                <a:solidFill>
                  <a:srgbClr val="FEA31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8057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14ADD539-32B0-FC44-1CDB-B84DD9A3E0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9127219"/>
              </p:ext>
            </p:extLst>
          </p:nvPr>
        </p:nvGraphicFramePr>
        <p:xfrm>
          <a:off x="2573337" y="1776641"/>
          <a:ext cx="3219450" cy="24916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1945">
                  <a:extLst>
                    <a:ext uri="{9D8B030D-6E8A-4147-A177-3AD203B41FA5}">
                      <a16:colId xmlns:a16="http://schemas.microsoft.com/office/drawing/2014/main" val="600035455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3010513670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4242108507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2299035172"/>
                    </a:ext>
                  </a:extLst>
                </a:gridCol>
                <a:gridCol w="643890">
                  <a:extLst>
                    <a:ext uri="{9D8B030D-6E8A-4147-A177-3AD203B41FA5}">
                      <a16:colId xmlns:a16="http://schemas.microsoft.com/office/drawing/2014/main" val="634334642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3099503918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3085482217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3278167858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433867222"/>
                    </a:ext>
                  </a:extLst>
                </a:gridCol>
              </a:tblGrid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rowSpan="7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2688613889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169938160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1939266935"/>
                  </a:ext>
                </a:extLst>
              </a:tr>
              <a:tr h="622902">
                <a:tc gridSpan="4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>
                    <a:lnR w="12700" cmpd="sng">
                      <a:noFill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 gridSpan="4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>
                    <a:lnL w="12700" cmpd="sng">
                      <a:noFill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2742177703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1067100982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4287883584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600904474"/>
                  </a:ext>
                </a:extLst>
              </a:tr>
            </a:tbl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:a16="http://schemas.microsoft.com/office/drawing/2014/main" id="{FFB0344F-EFDD-8C87-7776-8F01041181AA}"/>
              </a:ext>
            </a:extLst>
          </p:cNvPr>
          <p:cNvGrpSpPr/>
          <p:nvPr/>
        </p:nvGrpSpPr>
        <p:grpSpPr>
          <a:xfrm>
            <a:off x="3726160" y="4525659"/>
            <a:ext cx="854212" cy="837881"/>
            <a:chOff x="3149600" y="3956050"/>
            <a:chExt cx="854212" cy="837881"/>
          </a:xfrm>
        </p:grpSpPr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DBB284C9-3395-7AB1-DAB7-CBFDF7C3FC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3150" y="3956050"/>
              <a:ext cx="0" cy="4699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7DCF287A-EFA7-11C9-E188-3C9B3853DE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49600" y="4425950"/>
              <a:ext cx="46355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1D9474C3-751E-155C-2ACD-2A39C87A8B7E}"/>
                </a:ext>
              </a:extLst>
            </p:cNvPr>
            <p:cNvSpPr/>
            <p:nvPr/>
          </p:nvSpPr>
          <p:spPr>
            <a:xfrm>
              <a:off x="3498851" y="4311651"/>
              <a:ext cx="228598" cy="228598"/>
            </a:xfrm>
            <a:prstGeom prst="ellipse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5D80356-7BED-2BC0-657B-E2136B49A143}"/>
                </a:ext>
              </a:extLst>
            </p:cNvPr>
            <p:cNvSpPr/>
            <p:nvPr/>
          </p:nvSpPr>
          <p:spPr>
            <a:xfrm>
              <a:off x="3575051" y="4387852"/>
              <a:ext cx="76198" cy="76198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0627D8-B819-8F8A-B714-B0AEC6A64597}"/>
                </a:ext>
              </a:extLst>
            </p:cNvPr>
            <p:cNvSpPr txBox="1"/>
            <p:nvPr/>
          </p:nvSpPr>
          <p:spPr>
            <a:xfrm>
              <a:off x="3651249" y="4073168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X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E5630D-F678-5A06-CCF0-7E61C652DD00}"/>
                </a:ext>
              </a:extLst>
            </p:cNvPr>
            <p:cNvSpPr txBox="1"/>
            <p:nvPr/>
          </p:nvSpPr>
          <p:spPr>
            <a:xfrm>
              <a:off x="3255475" y="4424599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00B050"/>
                  </a:solidFill>
                </a:rPr>
                <a:t>Y</a:t>
              </a:r>
              <a:endParaRPr lang="ko-KR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B7027E9-10DC-FC05-64F7-681560AC198F}"/>
                </a:ext>
              </a:extLst>
            </p:cNvPr>
            <p:cNvSpPr txBox="1"/>
            <p:nvPr/>
          </p:nvSpPr>
          <p:spPr>
            <a:xfrm>
              <a:off x="3679684" y="44195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0000FF"/>
                  </a:solidFill>
                </a:rPr>
                <a:t>Z</a:t>
              </a:r>
              <a:endParaRPr lang="ko-KR" altLang="en-US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37190EA-7C9D-CC46-F46A-BAA431C01796}"/>
              </a:ext>
            </a:extLst>
          </p:cNvPr>
          <p:cNvGrpSpPr/>
          <p:nvPr/>
        </p:nvGrpSpPr>
        <p:grpSpPr>
          <a:xfrm>
            <a:off x="1070025" y="1343860"/>
            <a:ext cx="1603324" cy="485168"/>
            <a:chOff x="1098015" y="1037788"/>
            <a:chExt cx="1603324" cy="48516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2F588B1-016F-141E-507D-F9C4F45AE0A8}"/>
                </a:ext>
              </a:extLst>
            </p:cNvPr>
            <p:cNvSpPr txBox="1"/>
            <p:nvPr/>
          </p:nvSpPr>
          <p:spPr>
            <a:xfrm>
              <a:off x="1098015" y="1037788"/>
              <a:ext cx="160332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World (X, Y, Z) : (50, 10,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03CF779-273B-DA07-2272-9502D41E56EA}"/>
                </a:ext>
              </a:extLst>
            </p:cNvPr>
            <p:cNvSpPr txBox="1"/>
            <p:nvPr/>
          </p:nvSpPr>
          <p:spPr>
            <a:xfrm>
              <a:off x="1098015" y="1292124"/>
              <a:ext cx="109837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BEV (u, v) : (0,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26D734A-3ED9-258B-AE16-AB6E49298D53}"/>
              </a:ext>
            </a:extLst>
          </p:cNvPr>
          <p:cNvGrpSpPr/>
          <p:nvPr/>
        </p:nvGrpSpPr>
        <p:grpSpPr>
          <a:xfrm>
            <a:off x="5986490" y="1396248"/>
            <a:ext cx="1670650" cy="485168"/>
            <a:chOff x="1098015" y="1037788"/>
            <a:chExt cx="1670650" cy="48516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FA1EAAA-7CE7-3A87-2801-5D9A1F91FBAD}"/>
                </a:ext>
              </a:extLst>
            </p:cNvPr>
            <p:cNvSpPr txBox="1"/>
            <p:nvPr/>
          </p:nvSpPr>
          <p:spPr>
            <a:xfrm>
              <a:off x="1098015" y="1037788"/>
              <a:ext cx="167065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World (X, Y, Z) : (50, -10,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182EA74-5F54-085B-1DDA-6BC6E49AF99F}"/>
                </a:ext>
              </a:extLst>
            </p:cNvPr>
            <p:cNvSpPr txBox="1"/>
            <p:nvPr/>
          </p:nvSpPr>
          <p:spPr>
            <a:xfrm>
              <a:off x="1098015" y="1292124"/>
              <a:ext cx="123303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BEV (u, v) : (799,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B9A26863-DA26-CF7A-4E14-34AC6E50B514}"/>
              </a:ext>
            </a:extLst>
          </p:cNvPr>
          <p:cNvGrpSpPr/>
          <p:nvPr/>
        </p:nvGrpSpPr>
        <p:grpSpPr>
          <a:xfrm>
            <a:off x="1037339" y="4202543"/>
            <a:ext cx="1535998" cy="485168"/>
            <a:chOff x="1098015" y="1037788"/>
            <a:chExt cx="1535998" cy="48516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6542E61-C8B8-7B2E-7BB7-3F9D487AF19F}"/>
                </a:ext>
              </a:extLst>
            </p:cNvPr>
            <p:cNvSpPr txBox="1"/>
            <p:nvPr/>
          </p:nvSpPr>
          <p:spPr>
            <a:xfrm>
              <a:off x="1098015" y="1037788"/>
              <a:ext cx="153599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World (X, Y, Z) : (7, 10,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F5A8E9A-B3DD-D127-EFE9-31DE15AB59D6}"/>
                </a:ext>
              </a:extLst>
            </p:cNvPr>
            <p:cNvSpPr txBox="1"/>
            <p:nvPr/>
          </p:nvSpPr>
          <p:spPr>
            <a:xfrm>
              <a:off x="1098015" y="1292124"/>
              <a:ext cx="123303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BEV (u, v) : (0, 859)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23FF975-024B-98ED-7E19-3C4602DF5A93}"/>
              </a:ext>
            </a:extLst>
          </p:cNvPr>
          <p:cNvGrpSpPr/>
          <p:nvPr/>
        </p:nvGrpSpPr>
        <p:grpSpPr>
          <a:xfrm>
            <a:off x="6036163" y="4190791"/>
            <a:ext cx="1603324" cy="485168"/>
            <a:chOff x="1098015" y="1037788"/>
            <a:chExt cx="1603324" cy="48516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C04CF16-1C3B-6487-C15C-0638D125EF6C}"/>
                </a:ext>
              </a:extLst>
            </p:cNvPr>
            <p:cNvSpPr txBox="1"/>
            <p:nvPr/>
          </p:nvSpPr>
          <p:spPr>
            <a:xfrm>
              <a:off x="1098015" y="1037788"/>
              <a:ext cx="160332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World (X, Y, Z) : (7, -10,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2721AB2-F668-B5DB-A4C0-8D708BC30A0A}"/>
                </a:ext>
              </a:extLst>
            </p:cNvPr>
            <p:cNvSpPr txBox="1"/>
            <p:nvPr/>
          </p:nvSpPr>
          <p:spPr>
            <a:xfrm>
              <a:off x="1098015" y="1292124"/>
              <a:ext cx="1367682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BEV (u, v) : (799, 859)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A1A2AC3-CFDE-30DA-47E8-35159FC6B209}"/>
              </a:ext>
            </a:extLst>
          </p:cNvPr>
          <p:cNvCxnSpPr/>
          <p:nvPr/>
        </p:nvCxnSpPr>
        <p:spPr>
          <a:xfrm>
            <a:off x="2393950" y="1650584"/>
            <a:ext cx="361950" cy="296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0DB1FC7A-D25D-024A-A3DC-77853A863BEC}"/>
              </a:ext>
            </a:extLst>
          </p:cNvPr>
          <p:cNvCxnSpPr>
            <a:cxnSpLocks/>
          </p:cNvCxnSpPr>
          <p:nvPr/>
        </p:nvCxnSpPr>
        <p:spPr>
          <a:xfrm flipH="1">
            <a:off x="5594350" y="1627080"/>
            <a:ext cx="317500" cy="320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6C9F46B4-39E1-E068-D1D2-90869FDBDF15}"/>
              </a:ext>
            </a:extLst>
          </p:cNvPr>
          <p:cNvCxnSpPr>
            <a:cxnSpLocks/>
          </p:cNvCxnSpPr>
          <p:nvPr/>
        </p:nvCxnSpPr>
        <p:spPr>
          <a:xfrm flipV="1">
            <a:off x="2393950" y="4084009"/>
            <a:ext cx="349633" cy="431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4886BFE1-8F61-52C4-36C5-72074FF16D04}"/>
              </a:ext>
            </a:extLst>
          </p:cNvPr>
          <p:cNvCxnSpPr>
            <a:cxnSpLocks/>
          </p:cNvCxnSpPr>
          <p:nvPr/>
        </p:nvCxnSpPr>
        <p:spPr>
          <a:xfrm flipH="1" flipV="1">
            <a:off x="5623119" y="4117104"/>
            <a:ext cx="472881" cy="316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E91CCAE-582A-D093-2204-C43760C6F399}"/>
              </a:ext>
            </a:extLst>
          </p:cNvPr>
          <p:cNvSpPr txBox="1"/>
          <p:nvPr/>
        </p:nvSpPr>
        <p:spPr>
          <a:xfrm>
            <a:off x="3686769" y="1265457"/>
            <a:ext cx="9428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Width : 800 </a:t>
            </a:r>
            <a:r>
              <a:rPr lang="en-US" altLang="ko-KR" sz="9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px</a:t>
            </a:r>
            <a:endParaRPr lang="ko-KR" altLang="en-US" sz="9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028BDFE-9910-AC79-3134-8D5EC39239A2}"/>
              </a:ext>
            </a:extLst>
          </p:cNvPr>
          <p:cNvSpPr txBox="1"/>
          <p:nvPr/>
        </p:nvSpPr>
        <p:spPr>
          <a:xfrm>
            <a:off x="1266578" y="2899034"/>
            <a:ext cx="9797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Height : 860 </a:t>
            </a:r>
            <a:r>
              <a:rPr lang="en-US" altLang="ko-KR" sz="9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px</a:t>
            </a:r>
            <a:endParaRPr lang="ko-KR" altLang="en-US" sz="9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8901807-83F8-2E04-6A5B-0BB016014660}"/>
              </a:ext>
            </a:extLst>
          </p:cNvPr>
          <p:cNvSpPr txBox="1"/>
          <p:nvPr/>
        </p:nvSpPr>
        <p:spPr>
          <a:xfrm>
            <a:off x="3982762" y="2108758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ADDBDAC-BE29-34AB-A740-503B035F185A}"/>
              </a:ext>
            </a:extLst>
          </p:cNvPr>
          <p:cNvSpPr txBox="1"/>
          <p:nvPr/>
        </p:nvSpPr>
        <p:spPr>
          <a:xfrm>
            <a:off x="3995843" y="3646047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24D0AA7-5DD5-9EAB-B26A-8C9CAABC7EE3}"/>
              </a:ext>
            </a:extLst>
          </p:cNvPr>
          <p:cNvSpPr txBox="1"/>
          <p:nvPr/>
        </p:nvSpPr>
        <p:spPr>
          <a:xfrm rot="5400000">
            <a:off x="2992543" y="2822390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4B75578-76CF-65DF-4BB2-35351287EDE4}"/>
              </a:ext>
            </a:extLst>
          </p:cNvPr>
          <p:cNvSpPr txBox="1"/>
          <p:nvPr/>
        </p:nvSpPr>
        <p:spPr>
          <a:xfrm rot="5400000">
            <a:off x="4916593" y="2822390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3FD0FA8-18CA-2F26-F221-6FC1C1FD5CB8}"/>
              </a:ext>
            </a:extLst>
          </p:cNvPr>
          <p:cNvSpPr txBox="1"/>
          <p:nvPr/>
        </p:nvSpPr>
        <p:spPr>
          <a:xfrm rot="1800000">
            <a:off x="3982763" y="2852093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2" name="왼쪽 중괄호 51">
            <a:extLst>
              <a:ext uri="{FF2B5EF4-FFF2-40B4-BE49-F238E27FC236}">
                <a16:creationId xmlns:a16="http://schemas.microsoft.com/office/drawing/2014/main" id="{2C3C30B1-177E-9C2C-AD1E-4C9D093C2183}"/>
              </a:ext>
            </a:extLst>
          </p:cNvPr>
          <p:cNvSpPr/>
          <p:nvPr/>
        </p:nvSpPr>
        <p:spPr>
          <a:xfrm>
            <a:off x="2225647" y="1908702"/>
            <a:ext cx="273050" cy="2211497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왼쪽 중괄호 52">
            <a:extLst>
              <a:ext uri="{FF2B5EF4-FFF2-40B4-BE49-F238E27FC236}">
                <a16:creationId xmlns:a16="http://schemas.microsoft.com/office/drawing/2014/main" id="{EAA27A46-5532-DCBE-84E3-527874896F43}"/>
              </a:ext>
            </a:extLst>
          </p:cNvPr>
          <p:cNvSpPr/>
          <p:nvPr/>
        </p:nvSpPr>
        <p:spPr>
          <a:xfrm rot="5400000">
            <a:off x="4016645" y="163650"/>
            <a:ext cx="273050" cy="2882362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B67ADFD-2B2A-FC0F-7E36-0E91DCA74CDB}"/>
              </a:ext>
            </a:extLst>
          </p:cNvPr>
          <p:cNvGrpSpPr/>
          <p:nvPr/>
        </p:nvGrpSpPr>
        <p:grpSpPr>
          <a:xfrm>
            <a:off x="6121142" y="3328875"/>
            <a:ext cx="1915909" cy="485168"/>
            <a:chOff x="1098015" y="1037788"/>
            <a:chExt cx="1915909" cy="4851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DF53A77-9AA7-B1C2-3C2E-ECB2579198F6}"/>
                </a:ext>
              </a:extLst>
            </p:cNvPr>
            <p:cNvSpPr txBox="1"/>
            <p:nvPr/>
          </p:nvSpPr>
          <p:spPr>
            <a:xfrm>
              <a:off x="1098015" y="1037788"/>
              <a:ext cx="191590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World (X, Y, Z) : (7 </a:t>
              </a:r>
              <a:r>
                <a:rPr lang="en-US" altLang="ko-KR" sz="900" b="1" dirty="0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+ 0.05</a:t>
              </a:r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10 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63B4E4-5F14-A416-B5F4-13CF0AE2680B}"/>
                </a:ext>
              </a:extLst>
            </p:cNvPr>
            <p:cNvSpPr txBox="1"/>
            <p:nvPr/>
          </p:nvSpPr>
          <p:spPr>
            <a:xfrm>
              <a:off x="1098015" y="1292124"/>
              <a:ext cx="155363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BEV (u, v) : (799, </a:t>
              </a:r>
              <a:r>
                <a:rPr lang="en-US" altLang="ko-KR" sz="900" b="1" dirty="0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859 - 1</a:t>
              </a:r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2147AEC-FAE0-FF50-CA86-DA0921502179}"/>
              </a:ext>
            </a:extLst>
          </p:cNvPr>
          <p:cNvCxnSpPr>
            <a:cxnSpLocks/>
          </p:cNvCxnSpPr>
          <p:nvPr/>
        </p:nvCxnSpPr>
        <p:spPr>
          <a:xfrm flipH="1">
            <a:off x="5653343" y="3559707"/>
            <a:ext cx="442657" cy="228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5BC49FC-3526-BF95-68D6-72315CE33284}"/>
              </a:ext>
            </a:extLst>
          </p:cNvPr>
          <p:cNvGrpSpPr/>
          <p:nvPr/>
        </p:nvGrpSpPr>
        <p:grpSpPr>
          <a:xfrm>
            <a:off x="4985101" y="4835509"/>
            <a:ext cx="2024913" cy="485168"/>
            <a:chOff x="1098015" y="1037788"/>
            <a:chExt cx="2024913" cy="48516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BF2CB17-163A-24F2-07F5-7F7C25DB6D84}"/>
                </a:ext>
              </a:extLst>
            </p:cNvPr>
            <p:cNvSpPr txBox="1"/>
            <p:nvPr/>
          </p:nvSpPr>
          <p:spPr>
            <a:xfrm>
              <a:off x="1098015" y="1037788"/>
              <a:ext cx="202491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World (X, Y, Z) : (7, -10 </a:t>
              </a:r>
              <a:r>
                <a:rPr lang="en-US" altLang="ko-KR" sz="900" dirty="0">
                  <a:solidFill>
                    <a:srgbClr val="00B05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+</a:t>
              </a:r>
              <a:r>
                <a:rPr lang="en-US" altLang="ko-KR" sz="900" b="1" dirty="0">
                  <a:solidFill>
                    <a:srgbClr val="0070C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900" b="1" dirty="0">
                  <a:solidFill>
                    <a:srgbClr val="00B05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0.025</a:t>
              </a:r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4D19D0B-490D-E028-50A4-B28006AF3D7E}"/>
                </a:ext>
              </a:extLst>
            </p:cNvPr>
            <p:cNvSpPr txBox="1"/>
            <p:nvPr/>
          </p:nvSpPr>
          <p:spPr>
            <a:xfrm>
              <a:off x="1098015" y="1292124"/>
              <a:ext cx="1527982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BEV (u, v) : (</a:t>
              </a:r>
              <a:r>
                <a:rPr lang="en-US" altLang="ko-KR" sz="900" b="1" dirty="0">
                  <a:solidFill>
                    <a:srgbClr val="00B05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799 -1</a:t>
              </a:r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859)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13A33209-597D-9CEC-8000-CDE55F34ED68}"/>
              </a:ext>
            </a:extLst>
          </p:cNvPr>
          <p:cNvCxnSpPr>
            <a:cxnSpLocks/>
          </p:cNvCxnSpPr>
          <p:nvPr/>
        </p:nvCxnSpPr>
        <p:spPr>
          <a:xfrm flipH="1" flipV="1">
            <a:off x="5320151" y="4131528"/>
            <a:ext cx="348791" cy="567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30456BB-5B34-865B-85D2-93749B816E4F}"/>
              </a:ext>
            </a:extLst>
          </p:cNvPr>
          <p:cNvSpPr txBox="1"/>
          <p:nvPr/>
        </p:nvSpPr>
        <p:spPr>
          <a:xfrm>
            <a:off x="2814123" y="782061"/>
            <a:ext cx="2820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BEV </a:t>
            </a:r>
            <a:r>
              <a:rPr lang="ko-KR" altLang="en-US" sz="1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이미지 크기 및 픽셀 별 거리 정보 설계</a:t>
            </a:r>
          </a:p>
        </p:txBody>
      </p:sp>
    </p:spTree>
    <p:extLst>
      <p:ext uri="{BB962C8B-B14F-4D97-AF65-F5344CB8AC3E}">
        <p14:creationId xmlns:p14="http://schemas.microsoft.com/office/powerpoint/2010/main" val="954499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D8137CAF-E915-8270-046E-5155FA2A2BA5}"/>
              </a:ext>
            </a:extLst>
          </p:cNvPr>
          <p:cNvGrpSpPr/>
          <p:nvPr/>
        </p:nvGrpSpPr>
        <p:grpSpPr>
          <a:xfrm>
            <a:off x="358345" y="700716"/>
            <a:ext cx="11207964" cy="5740773"/>
            <a:chOff x="148280" y="737786"/>
            <a:chExt cx="11207964" cy="574077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2D62CF2-4B19-28C5-DB25-25108140F0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11444" y="1461823"/>
              <a:ext cx="7344800" cy="3791479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0192CCA-D559-5DB2-E7A4-3EAB470A0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280" y="737786"/>
              <a:ext cx="3539838" cy="5740773"/>
            </a:xfrm>
            <a:prstGeom prst="rect">
              <a:avLst/>
            </a:prstGeom>
          </p:spPr>
        </p:pic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72747C31-CAB0-816E-562C-173A10263893}"/>
                </a:ext>
              </a:extLst>
            </p:cNvPr>
            <p:cNvCxnSpPr/>
            <p:nvPr/>
          </p:nvCxnSpPr>
          <p:spPr>
            <a:xfrm>
              <a:off x="3589638" y="1105930"/>
              <a:ext cx="2811162" cy="2001794"/>
            </a:xfrm>
            <a:prstGeom prst="straightConnector1">
              <a:avLst/>
            </a:prstGeom>
            <a:ln w="38100">
              <a:solidFill>
                <a:srgbClr val="FFFF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EA420397-FBFB-8DD8-B581-51632FA2DF16}"/>
                </a:ext>
              </a:extLst>
            </p:cNvPr>
            <p:cNvCxnSpPr>
              <a:cxnSpLocks/>
            </p:cNvCxnSpPr>
            <p:nvPr/>
          </p:nvCxnSpPr>
          <p:spPr>
            <a:xfrm>
              <a:off x="3589638" y="1295400"/>
              <a:ext cx="5820032" cy="1812324"/>
            </a:xfrm>
            <a:prstGeom prst="straightConnector1">
              <a:avLst/>
            </a:prstGeom>
            <a:ln w="38100">
              <a:solidFill>
                <a:srgbClr val="FFFF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CAD365A9-6455-9890-31E2-60CC3E21D9C9}"/>
                </a:ext>
              </a:extLst>
            </p:cNvPr>
            <p:cNvCxnSpPr>
              <a:cxnSpLocks/>
            </p:cNvCxnSpPr>
            <p:nvPr/>
          </p:nvCxnSpPr>
          <p:spPr>
            <a:xfrm>
              <a:off x="2190235" y="1882347"/>
              <a:ext cx="8337722" cy="2090350"/>
            </a:xfrm>
            <a:prstGeom prst="straightConnector1">
              <a:avLst/>
            </a:prstGeom>
            <a:ln w="38100">
              <a:solidFill>
                <a:srgbClr val="00B05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7DD028FF-4732-A5C2-659E-66BE89DD8C1A}"/>
                </a:ext>
              </a:extLst>
            </p:cNvPr>
            <p:cNvCxnSpPr>
              <a:cxnSpLocks/>
            </p:cNvCxnSpPr>
            <p:nvPr/>
          </p:nvCxnSpPr>
          <p:spPr>
            <a:xfrm>
              <a:off x="2190235" y="2102739"/>
              <a:ext cx="3081659" cy="1919385"/>
            </a:xfrm>
            <a:prstGeom prst="straightConnector1">
              <a:avLst/>
            </a:prstGeom>
            <a:ln w="38100">
              <a:solidFill>
                <a:srgbClr val="00B05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8EDA6E9-80D1-107D-F7B0-95655E5B2CA0}"/>
                </a:ext>
              </a:extLst>
            </p:cNvPr>
            <p:cNvSpPr/>
            <p:nvPr/>
          </p:nvSpPr>
          <p:spPr>
            <a:xfrm>
              <a:off x="871152" y="2156253"/>
              <a:ext cx="1254211" cy="390473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3567E2CB-71B1-13A8-73CF-CE2AE0CD3D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98096" y="4139120"/>
              <a:ext cx="5568126" cy="574449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59803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431EAC4-48AF-5B37-732B-236DD43C6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482249"/>
              </p:ext>
            </p:extLst>
          </p:nvPr>
        </p:nvGraphicFramePr>
        <p:xfrm>
          <a:off x="661335" y="1685330"/>
          <a:ext cx="3219450" cy="24916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1945">
                  <a:extLst>
                    <a:ext uri="{9D8B030D-6E8A-4147-A177-3AD203B41FA5}">
                      <a16:colId xmlns:a16="http://schemas.microsoft.com/office/drawing/2014/main" val="600035455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3010513670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4242108507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2299035172"/>
                    </a:ext>
                  </a:extLst>
                </a:gridCol>
                <a:gridCol w="643890">
                  <a:extLst>
                    <a:ext uri="{9D8B030D-6E8A-4147-A177-3AD203B41FA5}">
                      <a16:colId xmlns:a16="http://schemas.microsoft.com/office/drawing/2014/main" val="634334642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3099503918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3085482217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3278167858"/>
                    </a:ext>
                  </a:extLst>
                </a:gridCol>
                <a:gridCol w="321945">
                  <a:extLst>
                    <a:ext uri="{9D8B030D-6E8A-4147-A177-3AD203B41FA5}">
                      <a16:colId xmlns:a16="http://schemas.microsoft.com/office/drawing/2014/main" val="433867222"/>
                    </a:ext>
                  </a:extLst>
                </a:gridCol>
              </a:tblGrid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rowSpan="7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2688613889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169938160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1939266935"/>
                  </a:ext>
                </a:extLst>
              </a:tr>
              <a:tr h="622902">
                <a:tc gridSpan="4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>
                    <a:lnR w="12700" cmpd="sng">
                      <a:noFill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 gridSpan="4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>
                    <a:lnL w="12700" cmpd="sng">
                      <a:noFill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2742177703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1067100982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4287883584"/>
                  </a:ext>
                </a:extLst>
              </a:tr>
              <a:tr h="311451"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/>
                    </a:p>
                  </a:txBody>
                  <a:tcPr marL="89326" marR="89326" marT="44663" marB="44663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89326" marR="89326" marT="44663" marB="44663"/>
                </a:tc>
                <a:extLst>
                  <a:ext uri="{0D108BD9-81ED-4DB2-BD59-A6C34878D82A}">
                    <a16:rowId xmlns:a16="http://schemas.microsoft.com/office/drawing/2014/main" val="600904474"/>
                  </a:ext>
                </a:extLst>
              </a:tr>
            </a:tbl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69794CA8-1B6A-0B10-EDB8-FFEDB14682D6}"/>
              </a:ext>
            </a:extLst>
          </p:cNvPr>
          <p:cNvGrpSpPr/>
          <p:nvPr/>
        </p:nvGrpSpPr>
        <p:grpSpPr>
          <a:xfrm>
            <a:off x="1814158" y="4434348"/>
            <a:ext cx="854212" cy="837881"/>
            <a:chOff x="3149600" y="3956050"/>
            <a:chExt cx="854212" cy="837881"/>
          </a:xfrm>
        </p:grpSpPr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88BA7E9D-66DC-F12F-D0C6-B1E8352DC6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3150" y="3956050"/>
              <a:ext cx="0" cy="4699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E0322CF1-1921-AC6D-45E1-C54709CDF3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49600" y="4425950"/>
              <a:ext cx="46355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10F2AF0C-1C6B-4AAE-9E56-77E380477DB1}"/>
                </a:ext>
              </a:extLst>
            </p:cNvPr>
            <p:cNvSpPr/>
            <p:nvPr/>
          </p:nvSpPr>
          <p:spPr>
            <a:xfrm>
              <a:off x="3498851" y="4311651"/>
              <a:ext cx="228598" cy="228598"/>
            </a:xfrm>
            <a:prstGeom prst="ellipse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BFB1477D-6D17-DE9F-C953-3C928386EE28}"/>
                </a:ext>
              </a:extLst>
            </p:cNvPr>
            <p:cNvSpPr/>
            <p:nvPr/>
          </p:nvSpPr>
          <p:spPr>
            <a:xfrm>
              <a:off x="3575051" y="4387852"/>
              <a:ext cx="76198" cy="76198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EA62C9-B18C-DC48-1B63-7C422F3C77B6}"/>
                </a:ext>
              </a:extLst>
            </p:cNvPr>
            <p:cNvSpPr txBox="1"/>
            <p:nvPr/>
          </p:nvSpPr>
          <p:spPr>
            <a:xfrm>
              <a:off x="3651249" y="4073168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X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88A990-3BB3-5300-03BB-F19C1D998F99}"/>
                </a:ext>
              </a:extLst>
            </p:cNvPr>
            <p:cNvSpPr txBox="1"/>
            <p:nvPr/>
          </p:nvSpPr>
          <p:spPr>
            <a:xfrm>
              <a:off x="3255475" y="4424599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00B050"/>
                  </a:solidFill>
                </a:rPr>
                <a:t>Y</a:t>
              </a:r>
              <a:endParaRPr lang="ko-KR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BC1BAED-9B78-57C4-4FCD-1FC4658B0F81}"/>
                </a:ext>
              </a:extLst>
            </p:cNvPr>
            <p:cNvSpPr txBox="1"/>
            <p:nvPr/>
          </p:nvSpPr>
          <p:spPr>
            <a:xfrm>
              <a:off x="3679684" y="44195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0000FF"/>
                  </a:solidFill>
                </a:rPr>
                <a:t>Z</a:t>
              </a:r>
              <a:endParaRPr lang="ko-KR" altLang="en-US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C290DD6-2C28-2A0F-58AE-087F67861BA5}"/>
              </a:ext>
            </a:extLst>
          </p:cNvPr>
          <p:cNvGrpSpPr/>
          <p:nvPr/>
        </p:nvGrpSpPr>
        <p:grpSpPr>
          <a:xfrm>
            <a:off x="-841977" y="1252549"/>
            <a:ext cx="1603324" cy="485168"/>
            <a:chOff x="1098015" y="1037788"/>
            <a:chExt cx="1603324" cy="48516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D50A3C4-8F7F-099F-1878-1026D174B9B8}"/>
                </a:ext>
              </a:extLst>
            </p:cNvPr>
            <p:cNvSpPr txBox="1"/>
            <p:nvPr/>
          </p:nvSpPr>
          <p:spPr>
            <a:xfrm>
              <a:off x="1098015" y="1037788"/>
              <a:ext cx="160332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World (X, Y, Z) : (50, 10,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F1589D7-A59B-46A3-75C4-8C9E3E2A4CAF}"/>
                </a:ext>
              </a:extLst>
            </p:cNvPr>
            <p:cNvSpPr txBox="1"/>
            <p:nvPr/>
          </p:nvSpPr>
          <p:spPr>
            <a:xfrm>
              <a:off x="1098015" y="1292124"/>
              <a:ext cx="1098378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BEV (u, v) : (0,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3E32D5E-E62D-D0D0-CA24-CF8F38FF3513}"/>
              </a:ext>
            </a:extLst>
          </p:cNvPr>
          <p:cNvGrpSpPr/>
          <p:nvPr/>
        </p:nvGrpSpPr>
        <p:grpSpPr>
          <a:xfrm>
            <a:off x="4074488" y="1304937"/>
            <a:ext cx="1670650" cy="485168"/>
            <a:chOff x="1098015" y="1037788"/>
            <a:chExt cx="1670650" cy="48516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10C3EC-6CB6-792B-D660-62F439426CEA}"/>
                </a:ext>
              </a:extLst>
            </p:cNvPr>
            <p:cNvSpPr txBox="1"/>
            <p:nvPr/>
          </p:nvSpPr>
          <p:spPr>
            <a:xfrm>
              <a:off x="1098015" y="1037788"/>
              <a:ext cx="167065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World (X, Y, Z) : (50, -10,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0304EDA-294A-3BAE-038D-E8E1CAA15A79}"/>
                </a:ext>
              </a:extLst>
            </p:cNvPr>
            <p:cNvSpPr txBox="1"/>
            <p:nvPr/>
          </p:nvSpPr>
          <p:spPr>
            <a:xfrm>
              <a:off x="1098015" y="1292124"/>
              <a:ext cx="123303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BEV (u, v) : (799, 0)</a:t>
              </a:r>
              <a:endParaRPr lang="ko-KR" altLang="en-US" sz="9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A4B732C3-CE8C-F386-709B-AC6B6F451D89}"/>
              </a:ext>
            </a:extLst>
          </p:cNvPr>
          <p:cNvCxnSpPr/>
          <p:nvPr/>
        </p:nvCxnSpPr>
        <p:spPr>
          <a:xfrm>
            <a:off x="481948" y="1559273"/>
            <a:ext cx="361950" cy="296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89ECBAC-EB77-A66B-9D35-CC3C78FC3817}"/>
              </a:ext>
            </a:extLst>
          </p:cNvPr>
          <p:cNvCxnSpPr>
            <a:cxnSpLocks/>
          </p:cNvCxnSpPr>
          <p:nvPr/>
        </p:nvCxnSpPr>
        <p:spPr>
          <a:xfrm flipH="1">
            <a:off x="3682348" y="1535769"/>
            <a:ext cx="317500" cy="320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5C6E66A-9276-BFC0-8E5B-161AA070477E}"/>
              </a:ext>
            </a:extLst>
          </p:cNvPr>
          <p:cNvSpPr txBox="1"/>
          <p:nvPr/>
        </p:nvSpPr>
        <p:spPr>
          <a:xfrm>
            <a:off x="2070760" y="2017447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28EB26-AEA9-1D0E-E194-32CCA4CF62C0}"/>
              </a:ext>
            </a:extLst>
          </p:cNvPr>
          <p:cNvSpPr txBox="1"/>
          <p:nvPr/>
        </p:nvSpPr>
        <p:spPr>
          <a:xfrm>
            <a:off x="2083841" y="3554736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494F569-4AFE-F5C6-F88A-3A32863D8487}"/>
              </a:ext>
            </a:extLst>
          </p:cNvPr>
          <p:cNvSpPr txBox="1"/>
          <p:nvPr/>
        </p:nvSpPr>
        <p:spPr>
          <a:xfrm rot="5400000">
            <a:off x="1080541" y="2731079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8AB4593-625E-4800-38C3-5B98FA44E136}"/>
              </a:ext>
            </a:extLst>
          </p:cNvPr>
          <p:cNvSpPr txBox="1"/>
          <p:nvPr/>
        </p:nvSpPr>
        <p:spPr>
          <a:xfrm rot="5400000">
            <a:off x="3004591" y="2731079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DE1768A-35BB-9467-3858-7ECE6184EDD7}"/>
              </a:ext>
            </a:extLst>
          </p:cNvPr>
          <p:cNvSpPr txBox="1"/>
          <p:nvPr/>
        </p:nvSpPr>
        <p:spPr>
          <a:xfrm rot="1800000">
            <a:off x="2070761" y="2760782"/>
            <a:ext cx="4138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BA0AE6F2-867B-7E02-38E3-34D65C2E5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856" y="1506885"/>
            <a:ext cx="5197464" cy="2748397"/>
          </a:xfrm>
          <a:prstGeom prst="rect">
            <a:avLst/>
          </a:prstGeom>
        </p:spPr>
      </p:pic>
      <p:grpSp>
        <p:nvGrpSpPr>
          <p:cNvPr id="64" name="그룹 63">
            <a:extLst>
              <a:ext uri="{FF2B5EF4-FFF2-40B4-BE49-F238E27FC236}">
                <a16:creationId xmlns:a16="http://schemas.microsoft.com/office/drawing/2014/main" id="{BE3B2A39-A89A-E3F7-C742-8AAAAECE87E1}"/>
              </a:ext>
            </a:extLst>
          </p:cNvPr>
          <p:cNvGrpSpPr/>
          <p:nvPr/>
        </p:nvGrpSpPr>
        <p:grpSpPr>
          <a:xfrm>
            <a:off x="7220160" y="1262074"/>
            <a:ext cx="808525" cy="843103"/>
            <a:chOff x="6796852" y="612806"/>
            <a:chExt cx="808525" cy="843103"/>
          </a:xfrm>
        </p:grpSpPr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C638E223-846F-5229-3987-06FFA96A89FE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7370427" y="766374"/>
              <a:ext cx="0" cy="4699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E942A387-F147-28B1-598E-3D1BAE4A9FC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921782" y="1224134"/>
              <a:ext cx="46355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C2B4B978-1F8F-BA2C-5E2A-C53155EDCB04}"/>
                </a:ext>
              </a:extLst>
            </p:cNvPr>
            <p:cNvSpPr/>
            <p:nvPr/>
          </p:nvSpPr>
          <p:spPr>
            <a:xfrm>
              <a:off x="7040228" y="887104"/>
              <a:ext cx="228598" cy="228598"/>
            </a:xfrm>
            <a:prstGeom prst="ellipse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05A5093-1420-FF4A-85AE-907F7DA8AA2A}"/>
                </a:ext>
              </a:extLst>
            </p:cNvPr>
            <p:cNvSpPr txBox="1"/>
            <p:nvPr/>
          </p:nvSpPr>
          <p:spPr>
            <a:xfrm>
              <a:off x="7192626" y="648621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X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6111C82-31B5-E6AB-BD9C-1A0024C6B069}"/>
                </a:ext>
              </a:extLst>
            </p:cNvPr>
            <p:cNvSpPr txBox="1"/>
            <p:nvPr/>
          </p:nvSpPr>
          <p:spPr>
            <a:xfrm>
              <a:off x="6796852" y="1039503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00B050"/>
                  </a:solidFill>
                </a:rPr>
                <a:t>Y</a:t>
              </a:r>
              <a:endParaRPr lang="ko-KR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56768D2-5AB4-016E-68BD-FF313900E892}"/>
                </a:ext>
              </a:extLst>
            </p:cNvPr>
            <p:cNvSpPr txBox="1"/>
            <p:nvPr/>
          </p:nvSpPr>
          <p:spPr>
            <a:xfrm>
              <a:off x="6807214" y="612806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0000FF"/>
                  </a:solidFill>
                </a:rPr>
                <a:t>Z</a:t>
              </a:r>
              <a:endParaRPr lang="ko-KR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63" name="십자형 62">
              <a:extLst>
                <a:ext uri="{FF2B5EF4-FFF2-40B4-BE49-F238E27FC236}">
                  <a16:creationId xmlns:a16="http://schemas.microsoft.com/office/drawing/2014/main" id="{79FBBE27-F5AE-E8E5-3BA0-99F875ED0D2A}"/>
                </a:ext>
              </a:extLst>
            </p:cNvPr>
            <p:cNvSpPr/>
            <p:nvPr/>
          </p:nvSpPr>
          <p:spPr>
            <a:xfrm rot="2700000">
              <a:off x="7035387" y="880448"/>
              <a:ext cx="246979" cy="237342"/>
            </a:xfrm>
            <a:prstGeom prst="plus">
              <a:avLst>
                <a:gd name="adj" fmla="val 41878"/>
              </a:avLst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418298E1-33C0-8DF6-E404-1D17B756A751}"/>
                  </a:ext>
                </a:extLst>
              </p:cNvPr>
              <p:cNvSpPr/>
              <p:nvPr/>
            </p:nvSpPr>
            <p:spPr>
              <a:xfrm>
                <a:off x="4592773" y="2421718"/>
                <a:ext cx="2207892" cy="1078237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r>
                  <a:rPr lang="en-US" altLang="ko-KR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Projection =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ko-KR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Extrinsic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⋅</m:t>
                    </m:r>
                  </m:oMath>
                </a14:m>
                <a:r>
                  <a:rPr lang="en-US" altLang="ko-KR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Intrinsic</a:t>
                </a:r>
                <a:r>
                  <a:rPr lang="ko-KR" altLang="en-US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</a:p>
            </p:txBody>
          </p:sp>
        </mc:Choice>
        <mc:Fallback xmlns=""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418298E1-33C0-8DF6-E404-1D17B756A7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2773" y="2421718"/>
                <a:ext cx="2207892" cy="107823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7D7EF765-2776-D156-7A15-340FC7DE927C}"/>
              </a:ext>
            </a:extLst>
          </p:cNvPr>
          <p:cNvCxnSpPr>
            <a:endCxn id="66" idx="1"/>
          </p:cNvCxnSpPr>
          <p:nvPr/>
        </p:nvCxnSpPr>
        <p:spPr>
          <a:xfrm>
            <a:off x="843898" y="1873402"/>
            <a:ext cx="3748875" cy="1087435"/>
          </a:xfrm>
          <a:prstGeom prst="line">
            <a:avLst/>
          </a:prstGeom>
          <a:ln w="19050">
            <a:solidFill>
              <a:srgbClr val="FF0000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D0CA6630-8842-33D1-EFCD-4FCCE902FA3E}"/>
              </a:ext>
            </a:extLst>
          </p:cNvPr>
          <p:cNvCxnSpPr>
            <a:cxnSpLocks/>
            <a:stCxn id="66" idx="3"/>
          </p:cNvCxnSpPr>
          <p:nvPr/>
        </p:nvCxnSpPr>
        <p:spPr>
          <a:xfrm flipV="1">
            <a:off x="6800665" y="2773028"/>
            <a:ext cx="2117593" cy="18780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A61BF0FA-AEA0-07F0-23F1-6DBF2CBAEA2E}"/>
              </a:ext>
            </a:extLst>
          </p:cNvPr>
          <p:cNvCxnSpPr>
            <a:cxnSpLocks/>
            <a:endCxn id="66" idx="1"/>
          </p:cNvCxnSpPr>
          <p:nvPr/>
        </p:nvCxnSpPr>
        <p:spPr>
          <a:xfrm>
            <a:off x="3735567" y="1897968"/>
            <a:ext cx="857206" cy="1062869"/>
          </a:xfrm>
          <a:prstGeom prst="line">
            <a:avLst/>
          </a:prstGeom>
          <a:ln w="19050">
            <a:solidFill>
              <a:srgbClr val="0000FF"/>
            </a:solidFill>
            <a:head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E4BE7A86-29FD-82E4-7116-D99FCD8406C4}"/>
              </a:ext>
            </a:extLst>
          </p:cNvPr>
          <p:cNvCxnSpPr>
            <a:cxnSpLocks/>
          </p:cNvCxnSpPr>
          <p:nvPr/>
        </p:nvCxnSpPr>
        <p:spPr>
          <a:xfrm flipV="1">
            <a:off x="6802661" y="2773028"/>
            <a:ext cx="4282534" cy="19549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848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61378135-4353-CA12-3171-DA324C4A0B12}"/>
              </a:ext>
            </a:extLst>
          </p:cNvPr>
          <p:cNvGrpSpPr/>
          <p:nvPr/>
        </p:nvGrpSpPr>
        <p:grpSpPr>
          <a:xfrm>
            <a:off x="1927889" y="1027483"/>
            <a:ext cx="7344800" cy="3791479"/>
            <a:chOff x="2346989" y="1355143"/>
            <a:chExt cx="7344800" cy="3791479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450CEF58-EF38-8A78-EADE-7D7E06676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46989" y="1355143"/>
              <a:ext cx="7344800" cy="3791479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F662E69-8824-8533-2717-FD738EF3FE43}"/>
                </a:ext>
              </a:extLst>
            </p:cNvPr>
            <p:cNvSpPr/>
            <p:nvPr/>
          </p:nvSpPr>
          <p:spPr>
            <a:xfrm>
              <a:off x="5844540" y="3037522"/>
              <a:ext cx="853440" cy="426720"/>
            </a:xfrm>
            <a:prstGeom prst="rect">
              <a:avLst/>
            </a:prstGeom>
            <a:noFill/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4365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연결선: 구부러짐 68">
            <a:extLst>
              <a:ext uri="{FF2B5EF4-FFF2-40B4-BE49-F238E27FC236}">
                <a16:creationId xmlns:a16="http://schemas.microsoft.com/office/drawing/2014/main" id="{FF69D576-C53D-2DEF-42AD-DED57022F57C}"/>
              </a:ext>
            </a:extLst>
          </p:cNvPr>
          <p:cNvCxnSpPr>
            <a:cxnSpLocks/>
          </p:cNvCxnSpPr>
          <p:nvPr/>
        </p:nvCxnSpPr>
        <p:spPr>
          <a:xfrm>
            <a:off x="4983608" y="3175020"/>
            <a:ext cx="1981917" cy="1606569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82E0F7-588B-9C62-9145-0D86F65683F5}"/>
              </a:ext>
            </a:extLst>
          </p:cNvPr>
          <p:cNvSpPr/>
          <p:nvPr/>
        </p:nvSpPr>
        <p:spPr>
          <a:xfrm>
            <a:off x="4292596" y="2465847"/>
            <a:ext cx="1250950" cy="125095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6DEEFA78-B9A5-58A5-D26D-6CAA63CCA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288237"/>
              </p:ext>
            </p:extLst>
          </p:nvPr>
        </p:nvGraphicFramePr>
        <p:xfrm>
          <a:off x="3917950" y="567266"/>
          <a:ext cx="2006592" cy="16287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412">
                  <a:extLst>
                    <a:ext uri="{9D8B030D-6E8A-4147-A177-3AD203B41FA5}">
                      <a16:colId xmlns:a16="http://schemas.microsoft.com/office/drawing/2014/main" val="1166875683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3259159099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3678200745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3142157266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4055851009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122427252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2912940082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1578944693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986415377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2443200842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4006106719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2158204192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2497438304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3842687644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2314305011"/>
                    </a:ext>
                  </a:extLst>
                </a:gridCol>
                <a:gridCol w="125412">
                  <a:extLst>
                    <a:ext uri="{9D8B030D-6E8A-4147-A177-3AD203B41FA5}">
                      <a16:colId xmlns:a16="http://schemas.microsoft.com/office/drawing/2014/main" val="1112116182"/>
                    </a:ext>
                  </a:extLst>
                </a:gridCol>
              </a:tblGrid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extLst>
                  <a:ext uri="{0D108BD9-81ED-4DB2-BD59-A6C34878D82A}">
                    <a16:rowId xmlns:a16="http://schemas.microsoft.com/office/drawing/2014/main" val="330815539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5477047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extLst>
                  <a:ext uri="{0D108BD9-81ED-4DB2-BD59-A6C34878D82A}">
                    <a16:rowId xmlns:a16="http://schemas.microsoft.com/office/drawing/2014/main" val="3039090482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377972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extLst>
                  <a:ext uri="{0D108BD9-81ED-4DB2-BD59-A6C34878D82A}">
                    <a16:rowId xmlns:a16="http://schemas.microsoft.com/office/drawing/2014/main" val="1989391229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879576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extLst>
                  <a:ext uri="{0D108BD9-81ED-4DB2-BD59-A6C34878D82A}">
                    <a16:rowId xmlns:a16="http://schemas.microsoft.com/office/drawing/2014/main" val="1554924704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614830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extLst>
                  <a:ext uri="{0D108BD9-81ED-4DB2-BD59-A6C34878D82A}">
                    <a16:rowId xmlns:a16="http://schemas.microsoft.com/office/drawing/2014/main" val="1951173319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1303065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extLst>
                  <a:ext uri="{0D108BD9-81ED-4DB2-BD59-A6C34878D82A}">
                    <a16:rowId xmlns:a16="http://schemas.microsoft.com/office/drawing/2014/main" val="4216767668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044224"/>
                  </a:ext>
                </a:extLst>
              </a:tr>
              <a:tr h="125285"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"/>
                    </a:p>
                  </a:txBody>
                  <a:tcPr marL="19435" marR="19435" marT="9718" marB="9718"/>
                </a:tc>
                <a:extLst>
                  <a:ext uri="{0D108BD9-81ED-4DB2-BD59-A6C34878D82A}">
                    <a16:rowId xmlns:a16="http://schemas.microsoft.com/office/drawing/2014/main" val="2575856094"/>
                  </a:ext>
                </a:extLst>
              </a:tr>
            </a:tbl>
          </a:graphicData>
        </a:graphic>
      </p:graphicFrame>
      <p:sp>
        <p:nvSpPr>
          <p:cNvPr id="9" name="타원 8">
            <a:extLst>
              <a:ext uri="{FF2B5EF4-FFF2-40B4-BE49-F238E27FC236}">
                <a16:creationId xmlns:a16="http://schemas.microsoft.com/office/drawing/2014/main" id="{7DE09D0B-01F1-5B80-E2DE-4A6561711CCC}"/>
              </a:ext>
            </a:extLst>
          </p:cNvPr>
          <p:cNvSpPr/>
          <p:nvPr/>
        </p:nvSpPr>
        <p:spPr>
          <a:xfrm>
            <a:off x="4892671" y="2167396"/>
            <a:ext cx="57150" cy="5715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4A9206-D74A-9FDA-F7DC-36C537D1B0DD}"/>
              </a:ext>
            </a:extLst>
          </p:cNvPr>
          <p:cNvSpPr txBox="1"/>
          <p:nvPr/>
        </p:nvSpPr>
        <p:spPr>
          <a:xfrm>
            <a:off x="4983608" y="2192347"/>
            <a:ext cx="4122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원점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F55C3AF-6FF7-BCE9-9D0E-86475D8A7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938123" y="2243144"/>
            <a:ext cx="2030144" cy="165825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7997F2F-7DAF-488B-4041-8B7702C91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867874" y="2249494"/>
            <a:ext cx="2030144" cy="165825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26B3DE4-D6EA-914B-CF19-058AC1CE2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7950" y="3952461"/>
            <a:ext cx="2030144" cy="1658256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8D2C77DA-5BEA-7B5D-FF6E-8F42C9D496F3}"/>
              </a:ext>
            </a:extLst>
          </p:cNvPr>
          <p:cNvGrpSpPr/>
          <p:nvPr/>
        </p:nvGrpSpPr>
        <p:grpSpPr>
          <a:xfrm rot="5400000">
            <a:off x="4250634" y="2892145"/>
            <a:ext cx="173726" cy="408380"/>
            <a:chOff x="-539750" y="2652320"/>
            <a:chExt cx="173726" cy="408380"/>
          </a:xfrm>
        </p:grpSpPr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99B5E977-4527-5241-E629-DA9806F9DBC3}"/>
                </a:ext>
              </a:extLst>
            </p:cNvPr>
            <p:cNvSpPr/>
            <p:nvPr/>
          </p:nvSpPr>
          <p:spPr>
            <a:xfrm>
              <a:off x="-539750" y="2926202"/>
              <a:ext cx="173726" cy="134498"/>
            </a:xfrm>
            <a:prstGeom prst="triangl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FBCD4BC9-7722-BC69-418B-FF1D625D7454}"/>
                </a:ext>
              </a:extLst>
            </p:cNvPr>
            <p:cNvSpPr/>
            <p:nvPr/>
          </p:nvSpPr>
          <p:spPr>
            <a:xfrm>
              <a:off x="-539750" y="2652320"/>
              <a:ext cx="173726" cy="25598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3858FC5-5E33-A743-0E3B-DF9159C511AE}"/>
              </a:ext>
            </a:extLst>
          </p:cNvPr>
          <p:cNvGrpSpPr/>
          <p:nvPr/>
        </p:nvGrpSpPr>
        <p:grpSpPr>
          <a:xfrm rot="10800000">
            <a:off x="4843624" y="2301228"/>
            <a:ext cx="173726" cy="408380"/>
            <a:chOff x="-539750" y="2652320"/>
            <a:chExt cx="173726" cy="408380"/>
          </a:xfrm>
        </p:grpSpPr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93E20421-039F-D899-9C5C-5E8C9F819B70}"/>
                </a:ext>
              </a:extLst>
            </p:cNvPr>
            <p:cNvSpPr/>
            <p:nvPr/>
          </p:nvSpPr>
          <p:spPr>
            <a:xfrm>
              <a:off x="-539750" y="2926202"/>
              <a:ext cx="173726" cy="134498"/>
            </a:xfrm>
            <a:prstGeom prst="triangl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CC77883-E5B1-F5DE-1B0F-3B0FF213DE72}"/>
                </a:ext>
              </a:extLst>
            </p:cNvPr>
            <p:cNvSpPr/>
            <p:nvPr/>
          </p:nvSpPr>
          <p:spPr>
            <a:xfrm>
              <a:off x="-539750" y="2652320"/>
              <a:ext cx="173726" cy="25598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931AD8E-974F-250B-3599-81FEA78CC853}"/>
              </a:ext>
            </a:extLst>
          </p:cNvPr>
          <p:cNvGrpSpPr/>
          <p:nvPr/>
        </p:nvGrpSpPr>
        <p:grpSpPr>
          <a:xfrm rot="16200000">
            <a:off x="5400819" y="2892146"/>
            <a:ext cx="173726" cy="408380"/>
            <a:chOff x="-539750" y="2652320"/>
            <a:chExt cx="173726" cy="408380"/>
          </a:xfrm>
        </p:grpSpPr>
        <p:sp>
          <p:nvSpPr>
            <p:cNvPr id="30" name="이등변 삼각형 29">
              <a:extLst>
                <a:ext uri="{FF2B5EF4-FFF2-40B4-BE49-F238E27FC236}">
                  <a16:creationId xmlns:a16="http://schemas.microsoft.com/office/drawing/2014/main" id="{641DAFD5-86AE-9212-DF24-BAEDAC4AC997}"/>
                </a:ext>
              </a:extLst>
            </p:cNvPr>
            <p:cNvSpPr/>
            <p:nvPr/>
          </p:nvSpPr>
          <p:spPr>
            <a:xfrm>
              <a:off x="-539750" y="2926202"/>
              <a:ext cx="173726" cy="134498"/>
            </a:xfrm>
            <a:prstGeom prst="triangl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18AEF833-D662-8D8A-7DDF-AB2E5D863C34}"/>
                </a:ext>
              </a:extLst>
            </p:cNvPr>
            <p:cNvSpPr/>
            <p:nvPr/>
          </p:nvSpPr>
          <p:spPr>
            <a:xfrm>
              <a:off x="-539750" y="2652320"/>
              <a:ext cx="173726" cy="25598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50A6CC6F-ADFC-1E36-2102-6B5CAE4B747F}"/>
              </a:ext>
            </a:extLst>
          </p:cNvPr>
          <p:cNvGrpSpPr/>
          <p:nvPr/>
        </p:nvGrpSpPr>
        <p:grpSpPr>
          <a:xfrm>
            <a:off x="4843624" y="3460297"/>
            <a:ext cx="173726" cy="408380"/>
            <a:chOff x="-539750" y="2652320"/>
            <a:chExt cx="173726" cy="408380"/>
          </a:xfrm>
        </p:grpSpPr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D4F48ECA-E227-6CB8-9438-3E7A108835EE}"/>
                </a:ext>
              </a:extLst>
            </p:cNvPr>
            <p:cNvSpPr/>
            <p:nvPr/>
          </p:nvSpPr>
          <p:spPr>
            <a:xfrm>
              <a:off x="-539750" y="2926202"/>
              <a:ext cx="173726" cy="134498"/>
            </a:xfrm>
            <a:prstGeom prst="triangl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4DBCF68F-CDF6-162E-AE3C-F0C1E27C7234}"/>
                </a:ext>
              </a:extLst>
            </p:cNvPr>
            <p:cNvSpPr/>
            <p:nvPr/>
          </p:nvSpPr>
          <p:spPr>
            <a:xfrm>
              <a:off x="-539750" y="2652320"/>
              <a:ext cx="173726" cy="25598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A262B62C-60A4-33B0-D9E8-C77069B56D0A}"/>
              </a:ext>
            </a:extLst>
          </p:cNvPr>
          <p:cNvCxnSpPr>
            <a:cxnSpLocks/>
          </p:cNvCxnSpPr>
          <p:nvPr/>
        </p:nvCxnSpPr>
        <p:spPr>
          <a:xfrm>
            <a:off x="3782324" y="3460297"/>
            <a:ext cx="510272" cy="0"/>
          </a:xfrm>
          <a:prstGeom prst="straightConnector1">
            <a:avLst/>
          </a:prstGeom>
          <a:ln w="31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44787CD-9371-6D7D-C4A7-E8431EA5CEBA}"/>
              </a:ext>
            </a:extLst>
          </p:cNvPr>
          <p:cNvSpPr txBox="1"/>
          <p:nvPr/>
        </p:nvSpPr>
        <p:spPr>
          <a:xfrm>
            <a:off x="3807115" y="3472919"/>
            <a:ext cx="4491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0.19</a:t>
            </a:r>
            <a:endParaRPr lang="ko-KR" altLang="en-US" sz="100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B8C91D5-C12B-45BF-536F-424CB847E720}"/>
              </a:ext>
            </a:extLst>
          </p:cNvPr>
          <p:cNvGrpSpPr/>
          <p:nvPr/>
        </p:nvGrpSpPr>
        <p:grpSpPr>
          <a:xfrm>
            <a:off x="4315737" y="1575267"/>
            <a:ext cx="695547" cy="695548"/>
            <a:chOff x="2343595" y="838200"/>
            <a:chExt cx="695547" cy="695548"/>
          </a:xfrm>
        </p:grpSpPr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2264DAF5-504E-D218-0529-85FEE1AC71C1}"/>
                </a:ext>
              </a:extLst>
            </p:cNvPr>
            <p:cNvCxnSpPr/>
            <p:nvPr/>
          </p:nvCxnSpPr>
          <p:spPr>
            <a:xfrm flipV="1">
              <a:off x="2953195" y="838200"/>
              <a:ext cx="0" cy="60960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F0048D7E-8320-EE22-B289-94FAA13A0996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648395" y="1143000"/>
              <a:ext cx="0" cy="60960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E615B188-80CD-1B0E-E063-3FA555F3F125}"/>
                </a:ext>
              </a:extLst>
            </p:cNvPr>
            <p:cNvGrpSpPr/>
            <p:nvPr/>
          </p:nvGrpSpPr>
          <p:grpSpPr>
            <a:xfrm>
              <a:off x="2867247" y="1361853"/>
              <a:ext cx="171895" cy="171895"/>
              <a:chOff x="2867247" y="1361853"/>
              <a:chExt cx="171895" cy="171895"/>
            </a:xfrm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BC24E099-9A16-D73A-AF92-ED94138136B6}"/>
                  </a:ext>
                </a:extLst>
              </p:cNvPr>
              <p:cNvSpPr/>
              <p:nvPr/>
            </p:nvSpPr>
            <p:spPr>
              <a:xfrm>
                <a:off x="2867247" y="1361853"/>
                <a:ext cx="171895" cy="171895"/>
              </a:xfrm>
              <a:prstGeom prst="ellipse">
                <a:avLst/>
              </a:prstGeom>
              <a:noFill/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6EC35ACC-C147-F4FD-64C8-0D4C1A6C21B4}"/>
                  </a:ext>
                </a:extLst>
              </p:cNvPr>
              <p:cNvSpPr/>
              <p:nvPr/>
            </p:nvSpPr>
            <p:spPr>
              <a:xfrm>
                <a:off x="2918153" y="1414573"/>
                <a:ext cx="66453" cy="66453"/>
              </a:xfrm>
              <a:prstGeom prst="ellipse">
                <a:avLst/>
              </a:prstGeom>
              <a:solidFill>
                <a:srgbClr val="0000FF"/>
              </a:solidFill>
              <a:ln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B3EF2CD4-F03E-BA7E-E38E-B0E7BB5D5956}"/>
              </a:ext>
            </a:extLst>
          </p:cNvPr>
          <p:cNvCxnSpPr>
            <a:cxnSpLocks/>
          </p:cNvCxnSpPr>
          <p:nvPr/>
        </p:nvCxnSpPr>
        <p:spPr>
          <a:xfrm flipV="1">
            <a:off x="5386608" y="2199337"/>
            <a:ext cx="0" cy="266510"/>
          </a:xfrm>
          <a:prstGeom prst="straightConnector1">
            <a:avLst/>
          </a:prstGeom>
          <a:ln w="31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916E829-FFD8-EFED-3E56-30B731EA6C2F}"/>
              </a:ext>
            </a:extLst>
          </p:cNvPr>
          <p:cNvSpPr txBox="1"/>
          <p:nvPr/>
        </p:nvSpPr>
        <p:spPr>
          <a:xfrm>
            <a:off x="5382035" y="2216117"/>
            <a:ext cx="4491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0.09</a:t>
            </a:r>
            <a:endParaRPr lang="ko-KR" altLang="en-US" sz="100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C6FF863-7C4F-2246-0924-7A030F021A18}"/>
              </a:ext>
            </a:extLst>
          </p:cNvPr>
          <p:cNvSpPr txBox="1"/>
          <p:nvPr/>
        </p:nvSpPr>
        <p:spPr>
          <a:xfrm>
            <a:off x="4918071" y="1557405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X</a:t>
            </a:r>
            <a:endParaRPr lang="ko-KR" altLang="en-US" sz="1000" b="1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C66CCC2-879F-010D-C06E-C30E410571BE}"/>
              </a:ext>
            </a:extLst>
          </p:cNvPr>
          <p:cNvSpPr txBox="1"/>
          <p:nvPr/>
        </p:nvSpPr>
        <p:spPr>
          <a:xfrm>
            <a:off x="4263595" y="2210875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>
                <a:solidFill>
                  <a:srgbClr val="00B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</a:t>
            </a:r>
            <a:endParaRPr lang="ko-KR" altLang="en-US" sz="1000" b="1">
              <a:solidFill>
                <a:srgbClr val="00B05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2C77D2B-A80C-36DC-7924-78D8E985F90C}"/>
              </a:ext>
            </a:extLst>
          </p:cNvPr>
          <p:cNvSpPr txBox="1"/>
          <p:nvPr/>
        </p:nvSpPr>
        <p:spPr>
          <a:xfrm>
            <a:off x="4965625" y="2020965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>
                <a:solidFill>
                  <a:srgbClr val="0000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Z</a:t>
            </a:r>
            <a:endParaRPr lang="ko-KR" altLang="en-US" sz="1000" b="1">
              <a:solidFill>
                <a:srgbClr val="0000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5991EF77-76D2-A119-A33E-69922D8DDCFA}"/>
              </a:ext>
            </a:extLst>
          </p:cNvPr>
          <p:cNvCxnSpPr>
            <a:cxnSpLocks/>
          </p:cNvCxnSpPr>
          <p:nvPr/>
        </p:nvCxnSpPr>
        <p:spPr>
          <a:xfrm flipV="1">
            <a:off x="5386608" y="3704465"/>
            <a:ext cx="0" cy="266510"/>
          </a:xfrm>
          <a:prstGeom prst="straightConnector1">
            <a:avLst/>
          </a:prstGeom>
          <a:ln w="31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662B9120-5372-ED87-AB06-571F73EA26F2}"/>
              </a:ext>
            </a:extLst>
          </p:cNvPr>
          <p:cNvSpPr txBox="1"/>
          <p:nvPr/>
        </p:nvSpPr>
        <p:spPr>
          <a:xfrm>
            <a:off x="5382035" y="3721245"/>
            <a:ext cx="5245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0.105</a:t>
            </a:r>
            <a:endParaRPr lang="ko-KR" altLang="en-US" sz="100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8160A855-823E-D971-86EA-4F5CA8934E60}"/>
              </a:ext>
            </a:extLst>
          </p:cNvPr>
          <p:cNvCxnSpPr>
            <a:cxnSpLocks/>
          </p:cNvCxnSpPr>
          <p:nvPr/>
        </p:nvCxnSpPr>
        <p:spPr>
          <a:xfrm>
            <a:off x="5543546" y="3447536"/>
            <a:ext cx="510272" cy="0"/>
          </a:xfrm>
          <a:prstGeom prst="straightConnector1">
            <a:avLst/>
          </a:prstGeom>
          <a:ln w="31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2C580833-3858-648B-C253-48940E05C9D8}"/>
              </a:ext>
            </a:extLst>
          </p:cNvPr>
          <p:cNvSpPr txBox="1"/>
          <p:nvPr/>
        </p:nvSpPr>
        <p:spPr>
          <a:xfrm>
            <a:off x="5550435" y="3453778"/>
            <a:ext cx="527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0.195</a:t>
            </a:r>
            <a:endParaRPr lang="ko-KR" altLang="en-US" sz="100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30E47BF0-9996-2659-E069-CD9E97A943F7}"/>
              </a:ext>
            </a:extLst>
          </p:cNvPr>
          <p:cNvGrpSpPr/>
          <p:nvPr/>
        </p:nvGrpSpPr>
        <p:grpSpPr>
          <a:xfrm>
            <a:off x="7086175" y="4294645"/>
            <a:ext cx="2168474" cy="1989142"/>
            <a:chOff x="8524883" y="2224545"/>
            <a:chExt cx="2168474" cy="1989142"/>
          </a:xfrm>
        </p:grpSpPr>
        <p:sp>
          <p:nvSpPr>
            <p:cNvPr id="57" name="정육면체 56">
              <a:extLst>
                <a:ext uri="{FF2B5EF4-FFF2-40B4-BE49-F238E27FC236}">
                  <a16:creationId xmlns:a16="http://schemas.microsoft.com/office/drawing/2014/main" id="{2CA9DCA4-7A01-FB93-2BBC-1D80E00715D6}"/>
                </a:ext>
              </a:extLst>
            </p:cNvPr>
            <p:cNvSpPr/>
            <p:nvPr/>
          </p:nvSpPr>
          <p:spPr>
            <a:xfrm>
              <a:off x="8524883" y="2224546"/>
              <a:ext cx="1543050" cy="1543050"/>
            </a:xfrm>
            <a:prstGeom prst="cube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0600794-7909-B3BB-583A-156005E84BE2}"/>
                </a:ext>
              </a:extLst>
            </p:cNvPr>
            <p:cNvSpPr txBox="1"/>
            <p:nvPr/>
          </p:nvSpPr>
          <p:spPr>
            <a:xfrm>
              <a:off x="8880040" y="3967466"/>
              <a:ext cx="4491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0.51</a:t>
              </a:r>
              <a:endParaRPr lang="ko-KR" altLang="en-US" sz="10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C5F6B81-C461-3BE4-F6AC-7918AD608AC9}"/>
                </a:ext>
              </a:extLst>
            </p:cNvPr>
            <p:cNvSpPr txBox="1"/>
            <p:nvPr/>
          </p:nvSpPr>
          <p:spPr>
            <a:xfrm>
              <a:off x="9911331" y="3706987"/>
              <a:ext cx="4491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0.51</a:t>
              </a:r>
              <a:endParaRPr lang="ko-KR" altLang="en-US" sz="10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1BA5FD2-7EDF-50FF-3E17-8CD2349004AC}"/>
                </a:ext>
              </a:extLst>
            </p:cNvPr>
            <p:cNvSpPr txBox="1"/>
            <p:nvPr/>
          </p:nvSpPr>
          <p:spPr>
            <a:xfrm>
              <a:off x="10244195" y="2664462"/>
              <a:ext cx="44916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0.51</a:t>
              </a:r>
              <a:endParaRPr lang="ko-KR" altLang="en-US" sz="10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1" name="오른쪽 중괄호 60">
              <a:extLst>
                <a:ext uri="{FF2B5EF4-FFF2-40B4-BE49-F238E27FC236}">
                  <a16:creationId xmlns:a16="http://schemas.microsoft.com/office/drawing/2014/main" id="{0746725C-195B-BC1C-63B1-DCEC98969EF2}"/>
                </a:ext>
              </a:extLst>
            </p:cNvPr>
            <p:cNvSpPr/>
            <p:nvPr/>
          </p:nvSpPr>
          <p:spPr>
            <a:xfrm rot="5400000">
              <a:off x="9029804" y="3313522"/>
              <a:ext cx="149635" cy="1158256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오른쪽 중괄호 61">
              <a:extLst>
                <a:ext uri="{FF2B5EF4-FFF2-40B4-BE49-F238E27FC236}">
                  <a16:creationId xmlns:a16="http://schemas.microsoft.com/office/drawing/2014/main" id="{F34CE6C8-E29E-034E-D7C6-9CB77FD87378}"/>
                </a:ext>
              </a:extLst>
            </p:cNvPr>
            <p:cNvSpPr/>
            <p:nvPr/>
          </p:nvSpPr>
          <p:spPr>
            <a:xfrm rot="2789957">
              <a:off x="9888272" y="3397716"/>
              <a:ext cx="149635" cy="521940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오른쪽 중괄호 62">
              <a:extLst>
                <a:ext uri="{FF2B5EF4-FFF2-40B4-BE49-F238E27FC236}">
                  <a16:creationId xmlns:a16="http://schemas.microsoft.com/office/drawing/2014/main" id="{4E92EEB6-910D-F90C-89E1-3C04DDC616F3}"/>
                </a:ext>
              </a:extLst>
            </p:cNvPr>
            <p:cNvSpPr/>
            <p:nvPr/>
          </p:nvSpPr>
          <p:spPr>
            <a:xfrm>
              <a:off x="10135912" y="2224545"/>
              <a:ext cx="149635" cy="1126057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27BDBAAA-3FC4-7272-2341-7B2527107F69}"/>
              </a:ext>
            </a:extLst>
          </p:cNvPr>
          <p:cNvSpPr txBox="1"/>
          <p:nvPr/>
        </p:nvSpPr>
        <p:spPr>
          <a:xfrm>
            <a:off x="3388275" y="641317"/>
            <a:ext cx="4491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0.05</a:t>
            </a:r>
            <a:endParaRPr lang="ko-KR" altLang="en-US" sz="100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BAB4D454-C8A7-AB35-4860-47AC3248BE9E}"/>
              </a:ext>
            </a:extLst>
          </p:cNvPr>
          <p:cNvCxnSpPr>
            <a:cxnSpLocks/>
          </p:cNvCxnSpPr>
          <p:nvPr/>
        </p:nvCxnSpPr>
        <p:spPr>
          <a:xfrm flipV="1">
            <a:off x="3837437" y="622267"/>
            <a:ext cx="0" cy="266510"/>
          </a:xfrm>
          <a:prstGeom prst="straightConnector1">
            <a:avLst/>
          </a:prstGeom>
          <a:ln w="31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F8F085E4-7F3A-7354-77DB-BFE5FA782E06}"/>
              </a:ext>
            </a:extLst>
          </p:cNvPr>
          <p:cNvCxnSpPr>
            <a:cxnSpLocks/>
          </p:cNvCxnSpPr>
          <p:nvPr/>
        </p:nvCxnSpPr>
        <p:spPr>
          <a:xfrm rot="16200000" flipV="1">
            <a:off x="4105401" y="349217"/>
            <a:ext cx="0" cy="266510"/>
          </a:xfrm>
          <a:prstGeom prst="straightConnector1">
            <a:avLst/>
          </a:prstGeom>
          <a:ln w="31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18BE5705-C874-B20D-1303-35A80B38EF01}"/>
              </a:ext>
            </a:extLst>
          </p:cNvPr>
          <p:cNvSpPr txBox="1"/>
          <p:nvPr/>
        </p:nvSpPr>
        <p:spPr>
          <a:xfrm>
            <a:off x="3880820" y="241803"/>
            <a:ext cx="4491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0.05</a:t>
            </a:r>
            <a:endParaRPr lang="ko-KR" altLang="en-US" sz="100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60F5BB4-624E-E7B2-C6D8-23B45BEF8922}"/>
              </a:ext>
            </a:extLst>
          </p:cNvPr>
          <p:cNvSpPr txBox="1"/>
          <p:nvPr/>
        </p:nvSpPr>
        <p:spPr>
          <a:xfrm>
            <a:off x="4721936" y="2685694"/>
            <a:ext cx="4171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front</a:t>
            </a:r>
            <a:endParaRPr lang="ko-KR" altLang="en-US" sz="8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E934A8F-070E-F279-8596-D2E6A7196BF9}"/>
              </a:ext>
            </a:extLst>
          </p:cNvPr>
          <p:cNvSpPr txBox="1"/>
          <p:nvPr/>
        </p:nvSpPr>
        <p:spPr>
          <a:xfrm>
            <a:off x="4740371" y="3268791"/>
            <a:ext cx="3802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rear</a:t>
            </a:r>
            <a:endParaRPr lang="ko-KR" altLang="en-US" sz="8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12CF766-F36A-F8B6-86B4-2AE10181AA5E}"/>
              </a:ext>
            </a:extLst>
          </p:cNvPr>
          <p:cNvSpPr txBox="1"/>
          <p:nvPr/>
        </p:nvSpPr>
        <p:spPr>
          <a:xfrm>
            <a:off x="4934495" y="2988613"/>
            <a:ext cx="4090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right</a:t>
            </a:r>
            <a:endParaRPr lang="ko-KR" altLang="en-US" sz="8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573F999-D910-C4A1-EC3A-41F7CDF262AF}"/>
              </a:ext>
            </a:extLst>
          </p:cNvPr>
          <p:cNvSpPr txBox="1"/>
          <p:nvPr/>
        </p:nvSpPr>
        <p:spPr>
          <a:xfrm>
            <a:off x="4535318" y="2988613"/>
            <a:ext cx="3401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left</a:t>
            </a:r>
            <a:endParaRPr lang="ko-KR" altLang="en-US" sz="8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9274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A4B950D6-1C1D-DCA7-11CA-788DFECB58F2}"/>
              </a:ext>
            </a:extLst>
          </p:cNvPr>
          <p:cNvGrpSpPr/>
          <p:nvPr/>
        </p:nvGrpSpPr>
        <p:grpSpPr>
          <a:xfrm>
            <a:off x="1287842" y="1182982"/>
            <a:ext cx="5394599" cy="4503919"/>
            <a:chOff x="1287842" y="1182982"/>
            <a:chExt cx="5394599" cy="4503919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AC1425D-1951-815C-A14B-0F809E7F8FC4}"/>
                </a:ext>
              </a:extLst>
            </p:cNvPr>
            <p:cNvGrpSpPr/>
            <p:nvPr/>
          </p:nvGrpSpPr>
          <p:grpSpPr>
            <a:xfrm>
              <a:off x="1287842" y="1429203"/>
              <a:ext cx="5394599" cy="3999593"/>
              <a:chOff x="-5486700" y="-1200150"/>
              <a:chExt cx="14566900" cy="10800000"/>
            </a:xfrm>
          </p:grpSpPr>
          <p:pic>
            <p:nvPicPr>
              <p:cNvPr id="5" name="그림 4" descr="어안, 실내, 벽, 바닥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71CF5A87-5289-DA2A-58CE-EA91E9F724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80200" y="2399850"/>
                <a:ext cx="4800000" cy="3600000"/>
              </a:xfrm>
              <a:prstGeom prst="rect">
                <a:avLst/>
              </a:prstGeom>
            </p:spPr>
          </p:pic>
          <p:pic>
            <p:nvPicPr>
              <p:cNvPr id="7" name="그림 6" descr="어안, 실내, 벽, 어안 렌즈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07563976-0E30-0711-A409-DB8CA68ADF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03250" y="-1200150"/>
                <a:ext cx="4800000" cy="3600000"/>
              </a:xfrm>
              <a:prstGeom prst="rect">
                <a:avLst/>
              </a:prstGeom>
            </p:spPr>
          </p:pic>
          <p:pic>
            <p:nvPicPr>
              <p:cNvPr id="9" name="그림 8" descr="어안, 어안 렌즈, 원, 거울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32B2D4A0-460F-538C-E4AB-5094C302CA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5486700" y="2399850"/>
                <a:ext cx="4800000" cy="3600000"/>
              </a:xfrm>
              <a:prstGeom prst="rect">
                <a:avLst/>
              </a:prstGeom>
            </p:spPr>
          </p:pic>
          <p:pic>
            <p:nvPicPr>
              <p:cNvPr id="11" name="그림 10" descr="어안, 어안 렌즈, 거울, 실내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3C6AB881-6659-AD59-E069-AF4EC264ED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03250" y="5999850"/>
                <a:ext cx="4800000" cy="3600000"/>
              </a:xfrm>
              <a:prstGeom prst="rect">
                <a:avLst/>
              </a:prstGeom>
            </p:spPr>
          </p:pic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EF1162E-7448-C521-CFF0-BB2932FD1BE8}"/>
                </a:ext>
              </a:extLst>
            </p:cNvPr>
            <p:cNvSpPr txBox="1"/>
            <p:nvPr/>
          </p:nvSpPr>
          <p:spPr>
            <a:xfrm>
              <a:off x="3258019" y="1182982"/>
              <a:ext cx="145424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front_fisheye_camera</a:t>
              </a:r>
              <a:endParaRPr lang="ko-KR" altLang="en-US" sz="10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3B95925-ADB0-A43F-AD30-E9E06FE604C8}"/>
                </a:ext>
              </a:extLst>
            </p:cNvPr>
            <p:cNvSpPr txBox="1"/>
            <p:nvPr/>
          </p:nvSpPr>
          <p:spPr>
            <a:xfrm>
              <a:off x="3280461" y="5440680"/>
              <a:ext cx="140936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rear_fisheye_camera</a:t>
              </a:r>
              <a:endParaRPr lang="ko-KR" altLang="en-US" sz="10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7087589-5FC7-9FFA-9DC4-EF014030E5A8}"/>
                </a:ext>
              </a:extLst>
            </p:cNvPr>
            <p:cNvSpPr txBox="1"/>
            <p:nvPr/>
          </p:nvSpPr>
          <p:spPr>
            <a:xfrm>
              <a:off x="5088962" y="4095598"/>
              <a:ext cx="14446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right_fisheye_camera</a:t>
              </a:r>
              <a:endParaRPr lang="ko-KR" altLang="en-US" sz="10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4C4B68-252F-9398-CCA5-9F531625969F}"/>
                </a:ext>
              </a:extLst>
            </p:cNvPr>
            <p:cNvSpPr txBox="1"/>
            <p:nvPr/>
          </p:nvSpPr>
          <p:spPr>
            <a:xfrm>
              <a:off x="1496806" y="4095598"/>
              <a:ext cx="1359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left_fisheye_camera</a:t>
              </a:r>
              <a:endParaRPr lang="ko-KR" altLang="en-US" sz="10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8855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C7500E2-74BF-94AF-AFFD-42839AAA8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14" y="528232"/>
            <a:ext cx="5315692" cy="58015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B20EC32-FA51-7EE6-5866-D71BF3AC0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905" y="547285"/>
            <a:ext cx="5239481" cy="57824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B424BA-7E13-0B14-3653-58857E98F3C7}"/>
              </a:ext>
            </a:extLst>
          </p:cNvPr>
          <p:cNvSpPr txBox="1"/>
          <p:nvPr/>
        </p:nvSpPr>
        <p:spPr>
          <a:xfrm>
            <a:off x="1474939" y="224120"/>
            <a:ext cx="407919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front_fisheye_camera + rear_fisheye_camera</a:t>
            </a:r>
            <a:endParaRPr lang="ko-KR" altLang="en-US" sz="15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527EBC-4E26-3834-63CF-568482AF296A}"/>
              </a:ext>
            </a:extLst>
          </p:cNvPr>
          <p:cNvSpPr txBox="1"/>
          <p:nvPr/>
        </p:nvSpPr>
        <p:spPr>
          <a:xfrm>
            <a:off x="7153450" y="224120"/>
            <a:ext cx="399635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left_fisheye_camera + right_fisheye_camera</a:t>
            </a:r>
            <a:endParaRPr lang="ko-KR" altLang="en-US" sz="15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6521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29004A-132A-60D9-A397-5B46B7EF9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812" y="504417"/>
            <a:ext cx="5382376" cy="584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94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77414</TotalTime>
  <Words>340</Words>
  <Application>Microsoft Office PowerPoint</Application>
  <PresentationFormat>와이드스크린</PresentationFormat>
  <Paragraphs>64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나눔바른고딕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965</dc:creator>
  <cp:lastModifiedBy>965</cp:lastModifiedBy>
  <cp:revision>9</cp:revision>
  <dcterms:created xsi:type="dcterms:W3CDTF">2023-03-16T16:31:14Z</dcterms:created>
  <dcterms:modified xsi:type="dcterms:W3CDTF">2025-08-08T16:29:57Z</dcterms:modified>
</cp:coreProperties>
</file>

<file path=docProps/thumbnail.jpeg>
</file>